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4B05E-30CF-407D-9747-A77E002D2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F1C5B-33F2-4D6F-8279-D89BCA659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901FA-4777-4FDD-A151-5B672C4F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A0309-FE2F-4BB4-8060-D35FF16E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ED4CD1-F5EC-4056-BFEF-BC1631CE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8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4D6DF-E289-49F9-A1EA-910AD577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FB17AD-7A00-43B6-ADBC-F8103EF06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1C33C-78E6-4B9E-A71C-32F52A49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14A68-A1A7-4FB1-876D-CAFEBB1F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1DB8B-E380-4861-8FC3-C29F5AE9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2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A5A352-102B-4624-85DD-D3B9BBF7F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05427A-5F7E-4DAE-9ADA-6D031FD10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8CCA6-0E6A-41E5-A5AE-610ED268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26741-C8FC-4D13-A805-9142BBBE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47E053-EE0C-4516-80BB-E6E3A67B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2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CD6F5-7C2D-40A4-B9B7-AB4112FE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C416E-4E68-4B65-82A1-CAD2D1D6B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C9D1D-CE2D-4A8B-8E1B-27FCD92E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99FF7-069C-4CA5-AC28-E261C25A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52E33-75C6-4E44-B8AF-10573A6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4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0C122-1531-4928-9617-2D7A9D40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7C7073-4F88-456F-870A-DBFB3DB2D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D34D96-4702-4379-9F4F-B4F21DE53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02BE93-EB71-45BE-A7BC-541BE3F1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1EC04C-814D-4630-B0B4-01CA122B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03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EBD14-DBAD-4D7B-A00C-A6D43244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749DAC-F6B6-4BD0-BA50-9A06BF881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E03C8-199A-4E19-80A1-138B63E7C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EFD4A-33F3-4980-9061-3A1713AC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AB7507-77F3-41DD-BA78-C18001AA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306172-C056-4FC0-8EF4-DE3FA76F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2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417D4-5685-403D-94EE-9CF90F64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793E0-3FCA-469E-BD17-4F870FCD2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D243E-D37F-4855-896D-93EC330F0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3908BE-7F24-40DA-B46A-B2E3FF0C5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865C7D-813E-400D-B6F1-EC04F0B7B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D3EDB1-5415-4CB1-B1FB-97281042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0F447A-7719-4D22-AE5F-9EB86261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B6432A-957D-4AC2-9603-8BF37CDD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0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A4CC9-85AB-4197-9287-E7B473A8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B96C5-AA3A-4C9B-B4B5-9DDB398B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FAB055-4DCC-47E2-8F95-9EBC7E69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0D2F9D-9F37-4D59-B630-0462B88C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927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19689-FFC6-4C36-A86E-290F97AE3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3E3ECF-F43C-46A4-869F-5F9E845B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DC8DBC-1EAA-4AFC-A546-989BB386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72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21978-24FA-4F11-B0F3-EE950AC9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59045-2077-49B3-9C72-A22459E03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5A9C01-B35E-47EF-8BFC-F2B914E01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EF71B3-2A85-4BA9-8DF4-8928BBBC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50E227-22FB-45A5-B11D-3A6F1EA4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50E559-347C-4F80-BFA8-3F7546EE3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5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F2F20-881A-4520-8BF9-DE22CB811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8FBD8E-7661-4517-B2E7-E17C2CDBB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F2678E-60C6-4C76-B3DF-4FB44A4D7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8B03F-EA85-4023-B01D-C9084658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748A7-D4A7-494A-A61D-FC309ADD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EF5EC-7C59-4B58-9755-BC2E994A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4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CC24C2-7D04-49C7-BD07-4BC10B66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9C4F9-7DFA-48B5-826D-E3DE0373D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D2156-2A94-42F1-8DF6-9630840E2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350B2-A4E9-490A-94C6-5132FFBE8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EB8477-CE7E-43DD-9F98-EF3136CD7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38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EB844E-6FA2-4BF3-BC6E-4A1F3FF9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11"/>
            <a:ext cx="12192000" cy="769211"/>
          </a:xfrm>
          <a:prstGeom prst="rect">
            <a:avLst/>
          </a:prstGeom>
          <a:solidFill>
            <a:srgbClr val="F6F5EF"/>
          </a:solidFill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4B8EA67-9185-4394-AFF6-26637F51D211}"/>
              </a:ext>
            </a:extLst>
          </p:cNvPr>
          <p:cNvSpPr/>
          <p:nvPr/>
        </p:nvSpPr>
        <p:spPr>
          <a:xfrm>
            <a:off x="0" y="100060"/>
            <a:ext cx="12192000" cy="769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4C1A23-E62C-4FD4-BEF0-D5C76717A673}"/>
              </a:ext>
            </a:extLst>
          </p:cNvPr>
          <p:cNvSpPr/>
          <p:nvPr/>
        </p:nvSpPr>
        <p:spPr>
          <a:xfrm>
            <a:off x="2256621" y="100059"/>
            <a:ext cx="7372121" cy="769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1125AE-8097-48F7-8FC3-2AD3348DEF5E}"/>
              </a:ext>
            </a:extLst>
          </p:cNvPr>
          <p:cNvSpPr/>
          <p:nvPr/>
        </p:nvSpPr>
        <p:spPr>
          <a:xfrm>
            <a:off x="2400632" y="98806"/>
            <a:ext cx="812351" cy="769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E5EDB-66DC-453B-AFB7-32B9FEC88559}"/>
              </a:ext>
            </a:extLst>
          </p:cNvPr>
          <p:cNvSpPr txBox="1"/>
          <p:nvPr/>
        </p:nvSpPr>
        <p:spPr>
          <a:xfrm>
            <a:off x="-58723" y="8692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C018C-D80E-40D6-9472-D7942CE31206}"/>
              </a:ext>
            </a:extLst>
          </p:cNvPr>
          <p:cNvSpPr txBox="1"/>
          <p:nvPr/>
        </p:nvSpPr>
        <p:spPr>
          <a:xfrm>
            <a:off x="1945317" y="4834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8892D0-2F3D-45F6-BB36-39B28761B19E}"/>
              </a:ext>
            </a:extLst>
          </p:cNvPr>
          <p:cNvSpPr/>
          <p:nvPr/>
        </p:nvSpPr>
        <p:spPr>
          <a:xfrm>
            <a:off x="3795762" y="98806"/>
            <a:ext cx="5734132" cy="769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E70F6-E9BE-423C-A53A-A57DFE46312F}"/>
              </a:ext>
            </a:extLst>
          </p:cNvPr>
          <p:cNvSpPr txBox="1"/>
          <p:nvPr/>
        </p:nvSpPr>
        <p:spPr>
          <a:xfrm>
            <a:off x="3201342" y="48215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9B8020-E08C-427D-A51D-6B9BED0EABC5}"/>
              </a:ext>
            </a:extLst>
          </p:cNvPr>
          <p:cNvSpPr/>
          <p:nvPr/>
        </p:nvSpPr>
        <p:spPr>
          <a:xfrm>
            <a:off x="3900880" y="464651"/>
            <a:ext cx="5629013" cy="2689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6504DC-FE7F-49F9-AF5B-BE8982FB1105}"/>
              </a:ext>
            </a:extLst>
          </p:cNvPr>
          <p:cNvSpPr/>
          <p:nvPr/>
        </p:nvSpPr>
        <p:spPr>
          <a:xfrm>
            <a:off x="6096000" y="164426"/>
            <a:ext cx="3381334" cy="2689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42508-C5D7-4ABE-BF82-85F450CA47C4}"/>
              </a:ext>
            </a:extLst>
          </p:cNvPr>
          <p:cNvSpPr txBox="1"/>
          <p:nvPr/>
        </p:nvSpPr>
        <p:spPr>
          <a:xfrm>
            <a:off x="3524287" y="1331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2236D-6876-487B-A156-959983AF3852}"/>
              </a:ext>
            </a:extLst>
          </p:cNvPr>
          <p:cNvSpPr txBox="1"/>
          <p:nvPr/>
        </p:nvSpPr>
        <p:spPr>
          <a:xfrm>
            <a:off x="5839631" y="975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22605-E43A-4066-ADC4-7AAE26F7F27F}"/>
              </a:ext>
            </a:extLst>
          </p:cNvPr>
          <p:cNvSpPr txBox="1"/>
          <p:nvPr/>
        </p:nvSpPr>
        <p:spPr>
          <a:xfrm>
            <a:off x="3931636" y="589040"/>
            <a:ext cx="270302" cy="38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DF84A61-B22C-485E-BCBF-C1FC02976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171395"/>
              </p:ext>
            </p:extLst>
          </p:nvPr>
        </p:nvGraphicFramePr>
        <p:xfrm>
          <a:off x="1157680" y="1084749"/>
          <a:ext cx="9932566" cy="476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124">
                  <a:extLst>
                    <a:ext uri="{9D8B030D-6E8A-4147-A177-3AD203B41FA5}">
                      <a16:colId xmlns:a16="http://schemas.microsoft.com/office/drawing/2014/main" val="2952914804"/>
                    </a:ext>
                  </a:extLst>
                </a:gridCol>
                <a:gridCol w="2460361">
                  <a:extLst>
                    <a:ext uri="{9D8B030D-6E8A-4147-A177-3AD203B41FA5}">
                      <a16:colId xmlns:a16="http://schemas.microsoft.com/office/drawing/2014/main" val="3483840609"/>
                    </a:ext>
                  </a:extLst>
                </a:gridCol>
                <a:gridCol w="6439081">
                  <a:extLst>
                    <a:ext uri="{9D8B030D-6E8A-4147-A177-3AD203B41FA5}">
                      <a16:colId xmlns:a16="http://schemas.microsoft.com/office/drawing/2014/main" val="2381656439"/>
                    </a:ext>
                  </a:extLst>
                </a:gridCol>
              </a:tblGrid>
              <a:tr h="330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4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section-header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width:100%, background: </a:t>
                      </a:r>
                      <a:r>
                        <a:rPr lang="en-US" altLang="ko-KR" dirty="0" err="1"/>
                        <a:t>rgb</a:t>
                      </a:r>
                      <a:r>
                        <a:rPr lang="en-US" altLang="ko-KR" dirty="0"/>
                        <a:t>(245,246,239) height: 120px;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03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inner-header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width:1100px; (</a:t>
                      </a:r>
                      <a:r>
                        <a:rPr lang="ko-KR" altLang="en-US" dirty="0"/>
                        <a:t>반응형에서는 추후 결정</a:t>
                      </a:r>
                      <a:r>
                        <a:rPr lang="en-US" altLang="ko-KR" dirty="0"/>
                        <a:t>), height: 100%</a:t>
                      </a:r>
                    </a:p>
                    <a:p>
                      <a:pPr algn="ctr" latinLnBrk="1"/>
                      <a:r>
                        <a:rPr lang="en-US" altLang="ko-KR" dirty="0" err="1"/>
                        <a:t>margin:auto</a:t>
                      </a:r>
                      <a:r>
                        <a:rPr lang="en-US" altLang="ko-KR" dirty="0"/>
                        <a:t>; </a:t>
                      </a:r>
                      <a:r>
                        <a:rPr lang="en-US" altLang="ko-KR" dirty="0" err="1"/>
                        <a:t>display:flex</a:t>
                      </a:r>
                      <a:r>
                        <a:rPr lang="en-US" altLang="ko-KR" dirty="0"/>
                        <a:t>; </a:t>
                      </a:r>
                      <a:r>
                        <a:rPr lang="en-US" altLang="ko-KR" dirty="0" err="1"/>
                        <a:t>justify-content:space-between;align-items:center</a:t>
                      </a:r>
                      <a:r>
                        <a:rPr lang="en-US" altLang="ko-KR" dirty="0"/>
                        <a:t>; padding-left:100px;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2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</a:t>
                      </a:r>
                      <a:r>
                        <a:rPr lang="en-US" altLang="ko-KR" dirty="0"/>
                        <a:t> width:75px, height:75px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9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space-nav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li: inline-block, padding-right: 15px; padding-left:15px; border-right: 1px solid </a:t>
                      </a:r>
                      <a:r>
                        <a:rPr lang="en-US" altLang="ko-KR" dirty="0" err="1"/>
                        <a:t>lightgrey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892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top-nav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display:flex</a:t>
                      </a:r>
                      <a:r>
                        <a:rPr lang="en-US" altLang="ko-KR" dirty="0"/>
                        <a:t>; </a:t>
                      </a:r>
                      <a:r>
                        <a:rPr lang="en-US" altLang="ko-KR" dirty="0" err="1"/>
                        <a:t>justfy-content:flex-end</a:t>
                      </a:r>
                      <a:r>
                        <a:rPr lang="en-US" altLang="ko-KR" dirty="0"/>
                        <a:t>; height: 45px; font-size: 13px</a:t>
                      </a:r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안쪽 </a:t>
                      </a:r>
                      <a:r>
                        <a:rPr lang="en-US" altLang="ko-KR" dirty="0"/>
                        <a:t>ul &gt; li &gt; a)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안쪽 마지막 </a:t>
                      </a:r>
                      <a:r>
                        <a:rPr lang="en-US" altLang="ko-KR" dirty="0"/>
                        <a:t>ul &gt; li &gt; button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icon)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679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bottom-nav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안쪽 </a:t>
                      </a:r>
                      <a:r>
                        <a:rPr lang="en-US" altLang="ko-KR" dirty="0"/>
                        <a:t>ul &gt; li &gt; a)</a:t>
                      </a:r>
                    </a:p>
                    <a:p>
                      <a:pPr algn="ctr" latinLnBrk="1"/>
                      <a:r>
                        <a:rPr lang="en-US" altLang="ko-KR" dirty="0" err="1"/>
                        <a:t>display:flex</a:t>
                      </a:r>
                      <a:r>
                        <a:rPr lang="en-US" altLang="ko-KR" dirty="0"/>
                        <a:t>; justify-content: flex-end;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47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14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BEC83B-86B8-4DC6-84F2-5F7DBA24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DD9FE2-53D2-4C08-B99D-C0E4473A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28461" cy="399061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15FCA35-22D8-48F1-B80D-2544D79253DC}"/>
              </a:ext>
            </a:extLst>
          </p:cNvPr>
          <p:cNvSpPr/>
          <p:nvPr/>
        </p:nvSpPr>
        <p:spPr>
          <a:xfrm>
            <a:off x="0" y="0"/>
            <a:ext cx="12192000" cy="39494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647EF89-7F40-49BB-A8BF-CC45C34495C4}"/>
              </a:ext>
            </a:extLst>
          </p:cNvPr>
          <p:cNvSpPr/>
          <p:nvPr/>
        </p:nvSpPr>
        <p:spPr>
          <a:xfrm>
            <a:off x="1318470" y="850550"/>
            <a:ext cx="2968768" cy="22718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CEE044-F227-4B48-B323-E6FF5DA46F84}"/>
              </a:ext>
            </a:extLst>
          </p:cNvPr>
          <p:cNvSpPr/>
          <p:nvPr/>
        </p:nvSpPr>
        <p:spPr>
          <a:xfrm>
            <a:off x="1470870" y="1118998"/>
            <a:ext cx="2622388" cy="1379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69FABB-5DC5-4688-AB8A-C923E3742323}"/>
              </a:ext>
            </a:extLst>
          </p:cNvPr>
          <p:cNvSpPr/>
          <p:nvPr/>
        </p:nvSpPr>
        <p:spPr>
          <a:xfrm>
            <a:off x="2244055" y="2561904"/>
            <a:ext cx="1047552" cy="4459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876A59-3D49-438A-9C58-455BDB814E06}"/>
              </a:ext>
            </a:extLst>
          </p:cNvPr>
          <p:cNvSpPr/>
          <p:nvPr/>
        </p:nvSpPr>
        <p:spPr>
          <a:xfrm>
            <a:off x="4770539" y="431100"/>
            <a:ext cx="4840901" cy="31015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ADD43-1314-45D7-A69C-750FA596B0AB}"/>
              </a:ext>
            </a:extLst>
          </p:cNvPr>
          <p:cNvSpPr txBox="1"/>
          <p:nvPr/>
        </p:nvSpPr>
        <p:spPr>
          <a:xfrm>
            <a:off x="271242" y="3523375"/>
            <a:ext cx="312235" cy="3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8EABD-76D8-49DB-B653-F46997A9CE0C}"/>
              </a:ext>
            </a:extLst>
          </p:cNvPr>
          <p:cNvSpPr txBox="1"/>
          <p:nvPr/>
        </p:nvSpPr>
        <p:spPr>
          <a:xfrm>
            <a:off x="1082633" y="511619"/>
            <a:ext cx="312235" cy="3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858DBE-59AA-4C78-9C25-0BAC150AD950}"/>
              </a:ext>
            </a:extLst>
          </p:cNvPr>
          <p:cNvSpPr txBox="1"/>
          <p:nvPr/>
        </p:nvSpPr>
        <p:spPr>
          <a:xfrm>
            <a:off x="4578534" y="246433"/>
            <a:ext cx="312235" cy="3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E08BE-75CB-493F-9DA0-812B0D4367F3}"/>
              </a:ext>
            </a:extLst>
          </p:cNvPr>
          <p:cNvSpPr txBox="1"/>
          <p:nvPr/>
        </p:nvSpPr>
        <p:spPr>
          <a:xfrm>
            <a:off x="1470869" y="1118996"/>
            <a:ext cx="312235" cy="3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97BAA-9049-4250-8B85-ED7506EAF368}"/>
              </a:ext>
            </a:extLst>
          </p:cNvPr>
          <p:cNvSpPr txBox="1"/>
          <p:nvPr/>
        </p:nvSpPr>
        <p:spPr>
          <a:xfrm>
            <a:off x="1932750" y="2595135"/>
            <a:ext cx="312235" cy="3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D3633A-4E32-4D68-8E5C-ABB7DBF83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28145"/>
              </p:ext>
            </p:extLst>
          </p:nvPr>
        </p:nvGraphicFramePr>
        <p:xfrm>
          <a:off x="1394869" y="3523375"/>
          <a:ext cx="9309484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163">
                  <a:extLst>
                    <a:ext uri="{9D8B030D-6E8A-4147-A177-3AD203B41FA5}">
                      <a16:colId xmlns:a16="http://schemas.microsoft.com/office/drawing/2014/main" val="1338526975"/>
                    </a:ext>
                  </a:extLst>
                </a:gridCol>
                <a:gridCol w="3353336">
                  <a:extLst>
                    <a:ext uri="{9D8B030D-6E8A-4147-A177-3AD203B41FA5}">
                      <a16:colId xmlns:a16="http://schemas.microsoft.com/office/drawing/2014/main" val="2188650070"/>
                    </a:ext>
                  </a:extLst>
                </a:gridCol>
                <a:gridCol w="4855985">
                  <a:extLst>
                    <a:ext uri="{9D8B030D-6E8A-4147-A177-3AD203B41FA5}">
                      <a16:colId xmlns:a16="http://schemas.microsoft.com/office/drawing/2014/main" val="196950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9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 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 100%, background-image</a:t>
                      </a:r>
                    </a:p>
                    <a:p>
                      <a:pPr algn="ctr" latinLnBrk="1"/>
                      <a:r>
                        <a:rPr lang="en-US" altLang="ko-KR" dirty="0"/>
                        <a:t>height: 30vh;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629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왼쪽 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 20%;</a:t>
                      </a:r>
                    </a:p>
                    <a:p>
                      <a:pPr algn="ctr" latinLnBrk="1"/>
                      <a:r>
                        <a:rPr lang="en-US" altLang="ko-KR" dirty="0"/>
                        <a:t>&lt;div &gt; 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button&gt;, </a:t>
                      </a:r>
                      <a:r>
                        <a:rPr lang="en-US" altLang="ko-KR" dirty="0" err="1"/>
                        <a:t>rgb</a:t>
                      </a:r>
                      <a:r>
                        <a:rPr lang="en-US" altLang="ko-KR" dirty="0"/>
                        <a:t>(239,232,202)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10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오른쪽 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 40%;</a:t>
                      </a:r>
                    </a:p>
                    <a:p>
                      <a:pPr algn="ctr" latinLnBrk="1"/>
                      <a:r>
                        <a:rPr lang="en-US" altLang="ko-KR" dirty="0"/>
                        <a:t>&lt;div &gt; 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9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제목글</a:t>
                      </a:r>
                      <a:r>
                        <a:rPr lang="ko-KR" altLang="en-US" dirty="0"/>
                        <a:t>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 100%;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14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padding: 10px, </a:t>
                      </a:r>
                      <a:r>
                        <a:rPr lang="en-US" altLang="ko-KR" dirty="0" err="1"/>
                        <a:t>background:transparent</a:t>
                      </a:r>
                      <a:r>
                        <a:rPr lang="en-US" altLang="ko-KR" dirty="0"/>
                        <a:t>, border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895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B7848D-049E-4E74-B2B9-9CEB0BAC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871"/>
            <a:ext cx="121920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B080A9-8FFB-4F5D-B1E7-C315AFFC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350"/>
            <a:ext cx="12192000" cy="155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71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872CB1-C43D-4A80-8A74-A99B051F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425D4D-0F76-4C32-9FE7-E3F66955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D42238-1F77-4966-87A7-C26087F9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8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69F97A-277B-428A-995B-865192C9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2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3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F9A15E-2C2A-4E33-8F67-77C3B124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212</Words>
  <Application>Microsoft Office PowerPoint</Application>
  <PresentationFormat>와이드스크린</PresentationFormat>
  <Paragraphs>57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YUNHO KIM</dc:creator>
  <cp:lastModifiedBy>YUNHO KIM</cp:lastModifiedBy>
  <cp:revision>13</cp:revision>
  <dcterms:created xsi:type="dcterms:W3CDTF">2024-02-25T01:41:20Z</dcterms:created>
  <dcterms:modified xsi:type="dcterms:W3CDTF">2024-02-25T03:36:22Z</dcterms:modified>
</cp:coreProperties>
</file>